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4" r:id="rId2"/>
    <p:sldId id="287" r:id="rId3"/>
    <p:sldId id="306" r:id="rId4"/>
    <p:sldId id="289" r:id="rId5"/>
    <p:sldId id="294" r:id="rId6"/>
    <p:sldId id="295" r:id="rId7"/>
    <p:sldId id="296" r:id="rId8"/>
    <p:sldId id="299" r:id="rId9"/>
    <p:sldId id="304" r:id="rId10"/>
    <p:sldId id="30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3" autoAdjust="0"/>
    <p:restoredTop sz="94994" autoAdjust="0"/>
  </p:normalViewPr>
  <p:slideViewPr>
    <p:cSldViewPr>
      <p:cViewPr varScale="1">
        <p:scale>
          <a:sx n="106" d="100"/>
          <a:sy n="106" d="100"/>
        </p:scale>
        <p:origin x="136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07.06.2024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4130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8240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7266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8758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0672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7334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538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7663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8788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36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890" y="2348880"/>
            <a:ext cx="2052228" cy="432048"/>
          </a:xfrm>
        </p:spPr>
        <p:txBody>
          <a:bodyPr>
            <a:noAutofit/>
          </a:bodyPr>
          <a:lstStyle/>
          <a:p>
            <a:r>
              <a:rPr lang="ru-RU" sz="26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</a:t>
            </a:r>
            <a:r>
              <a:rPr lang="uk-UA" sz="26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endParaRPr lang="ru-RU" sz="26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91680" y="3068960"/>
            <a:ext cx="5616624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СВЯТКУВАННЯ ГОСПОДНІХ ПЕРЕМОГ</a:t>
            </a:r>
            <a:endParaRPr lang="ru-RU" sz="3200" spc="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65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275856" y="5733256"/>
            <a:ext cx="2520280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</a:t>
            </a:r>
            <a:r>
              <a:rPr lang="uk-UA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en-US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:21</a:t>
            </a:r>
            <a:endParaRPr lang="ru-RU" sz="24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772816"/>
            <a:ext cx="9144000" cy="273630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Накинь, Господи Боже,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пострах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них, нехай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знають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народи,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вони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тільки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ЧОЛОВІКИ! 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29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916832"/>
            <a:ext cx="9180512" cy="252028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</a:rPr>
              <a:t>Я, __________,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</a:rPr>
              <a:t>хвалитиму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</a:rPr>
              <a:t> Господа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</a:rPr>
              <a:t>Ісуса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</a:rPr>
              <a:t>усім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</a:rPr>
              <a:t>серцем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</a:rPr>
              <a:t>своїм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</a:rPr>
              <a:t>розповім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</a:rPr>
              <a:t> про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</a:rPr>
              <a:t>всі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</a:rPr>
              <a:t> чуда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</a:rPr>
              <a:t>Твої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</a:rPr>
              <a:t>! 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419872" y="5733256"/>
            <a:ext cx="2232248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</a:t>
            </a:r>
            <a:r>
              <a:rPr lang="uk-UA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en-US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uk-UA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ru-RU" sz="24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1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180528" y="2168860"/>
            <a:ext cx="9144000" cy="252028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Я, _______, буду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радіти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b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тішитись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буду Тобою, 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буду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виспівувати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Ймення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Твоє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Всевишній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419872" y="5733256"/>
            <a:ext cx="2232248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</a:t>
            </a:r>
            <a:r>
              <a:rPr lang="uk-UA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en-US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:3</a:t>
            </a:r>
            <a:endParaRPr lang="ru-RU" sz="24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72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916832"/>
            <a:ext cx="9144000" cy="280831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суд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мій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справу мою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розсудив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Господи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Ісусе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дав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мені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успіх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троні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суддевім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сидів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Судде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праведний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419872" y="5733256"/>
            <a:ext cx="2232248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</a:t>
            </a:r>
            <a:r>
              <a:rPr lang="uk-UA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en-US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:5</a:t>
            </a:r>
            <a:endParaRPr lang="ru-RU" sz="24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16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44824"/>
            <a:ext cx="8280920" cy="230425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uk-UA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твердинею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буде Господь</a:t>
            </a:r>
            <a:b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пригніченого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b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час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недолі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притулком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75856" y="5733256"/>
            <a:ext cx="2520280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</a:t>
            </a:r>
            <a:r>
              <a:rPr lang="uk-UA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en-US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:10</a:t>
            </a:r>
            <a:endParaRPr lang="ru-RU" sz="24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32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772816"/>
            <a:ext cx="9144000" cy="273630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Тебе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надіятись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будуть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усі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імʼя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Твоє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знають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b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 кинув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Господи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Ісусе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тих,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хто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шукає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Тебе! 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75856" y="5733256"/>
            <a:ext cx="2520280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</a:t>
            </a:r>
            <a:r>
              <a:rPr lang="uk-UA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en-US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:11</a:t>
            </a:r>
            <a:endParaRPr lang="ru-RU" sz="24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44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772816"/>
            <a:ext cx="9144000" cy="273630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Співайте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Господеві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Богу,</a:t>
            </a:r>
            <a:b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сидить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моїм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місті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____,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між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усіма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містами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розповідайте</a:t>
            </a:r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 чини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75856" y="5733256"/>
            <a:ext cx="2520280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</a:t>
            </a:r>
            <a:r>
              <a:rPr lang="uk-UA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en-US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:12</a:t>
            </a:r>
            <a:endParaRPr lang="ru-RU" sz="24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79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275856" y="5733256"/>
            <a:ext cx="2520280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</a:t>
            </a:r>
            <a:r>
              <a:rPr lang="uk-UA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en-US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:15</a:t>
            </a:r>
            <a:endParaRPr lang="ru-RU" sz="24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628800"/>
            <a:ext cx="9144000" cy="309634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розповідав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ЧОЛОВІКАМ про всю славу Твою,</a:t>
            </a:r>
            <a:b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брамах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міста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_____</a:t>
            </a:r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_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_ я буду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радіти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спасінням</a:t>
            </a:r>
            <a:b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Твоїм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Ісусе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85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275856" y="5733256"/>
            <a:ext cx="2520280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</a:t>
            </a:r>
            <a:r>
              <a:rPr lang="uk-UA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en-US" sz="2400" b="0" dirty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:20</a:t>
            </a:r>
            <a:endParaRPr lang="ru-RU" sz="24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772816"/>
            <a:ext cx="9144000" cy="273630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Устань же, о Господи Боже, хай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людина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перемагає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нехай перед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лицем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Твоїм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засуджені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будуть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народи! 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81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240</Words>
  <Application>Microsoft Office PowerPoint</Application>
  <PresentationFormat>Екран (4:3)</PresentationFormat>
  <Paragraphs>63</Paragraphs>
  <Slides>10</Slides>
  <Notes>10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Тема Office</vt:lpstr>
      <vt:lpstr>ПСАЛОМ 9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Dubenchuk Ivanka</cp:lastModifiedBy>
  <cp:revision>181</cp:revision>
  <dcterms:created xsi:type="dcterms:W3CDTF">2011-03-25T18:27:23Z</dcterms:created>
  <dcterms:modified xsi:type="dcterms:W3CDTF">2024-06-07T14:07:22Z</dcterms:modified>
</cp:coreProperties>
</file>